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7" r:id="rId2"/>
  </p:sldMasterIdLst>
  <p:notesMasterIdLst>
    <p:notesMasterId r:id="rId49"/>
  </p:notesMasterIdLst>
  <p:sldIdLst>
    <p:sldId id="425" r:id="rId3"/>
    <p:sldId id="467" r:id="rId4"/>
    <p:sldId id="486" r:id="rId5"/>
    <p:sldId id="485" r:id="rId6"/>
    <p:sldId id="438" r:id="rId7"/>
    <p:sldId id="458" r:id="rId8"/>
    <p:sldId id="440" r:id="rId9"/>
    <p:sldId id="441" r:id="rId10"/>
    <p:sldId id="442" r:id="rId11"/>
    <p:sldId id="443" r:id="rId12"/>
    <p:sldId id="452" r:id="rId13"/>
    <p:sldId id="448" r:id="rId14"/>
    <p:sldId id="453" r:id="rId15"/>
    <p:sldId id="454" r:id="rId16"/>
    <p:sldId id="463" r:id="rId17"/>
    <p:sldId id="469" r:id="rId18"/>
    <p:sldId id="470" r:id="rId19"/>
    <p:sldId id="476" r:id="rId20"/>
    <p:sldId id="471" r:id="rId21"/>
    <p:sldId id="480" r:id="rId22"/>
    <p:sldId id="481" r:id="rId23"/>
    <p:sldId id="482" r:id="rId24"/>
    <p:sldId id="445" r:id="rId25"/>
    <p:sldId id="256" r:id="rId26"/>
    <p:sldId id="257" r:id="rId27"/>
    <p:sldId id="266" r:id="rId28"/>
    <p:sldId id="267" r:id="rId29"/>
    <p:sldId id="258" r:id="rId30"/>
    <p:sldId id="259" r:id="rId31"/>
    <p:sldId id="268" r:id="rId32"/>
    <p:sldId id="269" r:id="rId33"/>
    <p:sldId id="260" r:id="rId34"/>
    <p:sldId id="261" r:id="rId35"/>
    <p:sldId id="270" r:id="rId36"/>
    <p:sldId id="271" r:id="rId37"/>
    <p:sldId id="262" r:id="rId38"/>
    <p:sldId id="263" r:id="rId39"/>
    <p:sldId id="264" r:id="rId40"/>
    <p:sldId id="265" r:id="rId41"/>
    <p:sldId id="487" r:id="rId42"/>
    <p:sldId id="446" r:id="rId43"/>
    <p:sldId id="483" r:id="rId44"/>
    <p:sldId id="484" r:id="rId45"/>
    <p:sldId id="447" r:id="rId46"/>
    <p:sldId id="461" r:id="rId47"/>
    <p:sldId id="436" r:id="rId4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1300"/>
    <a:srgbClr val="180C00"/>
    <a:srgbClr val="4D4D4D"/>
    <a:srgbClr val="0000FF"/>
    <a:srgbClr val="006600"/>
    <a:srgbClr val="808080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68" autoAdjust="0"/>
    <p:restoredTop sz="86308" autoAdjust="0"/>
  </p:normalViewPr>
  <p:slideViewPr>
    <p:cSldViewPr>
      <p:cViewPr varScale="1">
        <p:scale>
          <a:sx n="58" d="100"/>
          <a:sy n="58" d="100"/>
        </p:scale>
        <p:origin x="148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00C0C2-0AA8-4B32-A8BD-4AAFE8417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32EDD93-73DA-4666-977B-D5ACB3033B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5DDC2F1B-0584-4ACD-A53D-D954127A8A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9ACCD77-4EEB-4151-8629-1CD7060D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202E2F-F196-424C-953B-2CFFD4C3D6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31D2FD0-E0C6-4054-9AE9-0F761B09E2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D7A674F-9EBB-4969-8BDF-432985F12D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5B19D3B-569C-4685-B58C-E82E7A945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9A685-8145-49D8-BB84-0E244C49A6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2F0BDBF-7E33-4BB2-8EAB-58FB10104F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D9FEB15-E672-4956-9331-A7A2F502A0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D0EF6BC-7180-4492-A247-CA58B0D46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5019B-3854-4899-A912-2E62AD21CF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30BD627-FDBB-497C-9813-5CFA493E34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F48ECE7-5FCA-4CDF-AE4A-6F0393FB23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621C55A-FFC3-496A-90E9-50DAF1C2E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400BDC-EECF-487A-9D7E-75E21A1C4C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9E66A06-BC72-465C-B71C-04A563EF2F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B1DDF8E-BB82-42BB-86FA-93EC23E6B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71DDC58-4F41-4C39-885D-0157B0AAE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B815B-C106-4A54-949D-79552EDB25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060645D-678E-46F1-A135-A4D45D8847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C36C50E-B0ED-40F6-81CD-23843611D8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694F0E8-144B-4716-B741-680980150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B1D1A-FFD3-40E9-994B-3207A2AB8E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B52BBCF-AF97-4A41-B464-522B232AC1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5922E17-BDC2-4DC7-AF61-57CE2AAA3C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F589D3E-4052-438F-8AA9-DDAB0AEAA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CE4EF-1794-4523-A144-6E533B94B4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B2ED5B4-9C44-4C44-BD70-AE219DA01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164CCF3-E9BA-49BF-A2AF-A4A7CF299B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536041D-75E7-4123-B35A-7E4401A96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E903B-EB29-4CC6-A418-7687061951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FA80455-E8DB-414C-BB7E-BE1B1BE02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0BF6BB6-832F-4026-947E-33BE61AAA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14FDFB6-BD96-41A0-AB36-640351695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67A50A-74E9-4132-989E-29EBA788E5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C122621-DD96-4688-B03C-7E5AF2091B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FB11EFD4-F638-4B18-8773-F44C863FAF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C61AC35-00ED-4334-8B92-8F044B3E4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1281E-C35D-4EE7-833C-86E8BD76F2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2530702-EE19-4E15-B95F-656BDB2DAB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5C1845D-53A0-4595-91AC-BFABFEA059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A545D11-5B62-4A9F-82EE-2BBB6899C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1C4F6A-1C94-4E5F-A2AA-DA78F16390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CE17B20-5506-44EE-9CFD-4E912965ED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24CACAB-C389-4AEC-A10A-2E89AF785A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A5308F8-4970-4888-8B67-B25872B20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1E0A98-11D7-41C0-A113-197C4F448F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AF62616-F3D6-4E50-8856-86A92FAE6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E0CB05E-58B1-4424-8EEB-7C4616D465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DC7E07C-8129-441E-A2AB-862D0C9AD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6A6B38-AE59-4135-8E4B-F04D45F722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2A18090-9948-4B8F-A236-C4385C05CA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690D8FC-0B92-41C9-A017-9A332FA232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43C12EC-49F1-4DE7-B949-AC823F519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BFB86-FA79-4C26-87C3-0D42D3687F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213EF18-F588-4855-B926-C34DCFF0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7A70F06-2EE4-4619-8420-35DFF4D314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--------&gt;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B8A62EA-CBC4-4DEC-852C-790283853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56CA6D-EFAC-445C-8B6E-D19DA9365F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75B7FB9-AF8C-4B47-8D93-AE1EE81C4F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2285ABD-17D1-48E7-B527-D219C3C728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Slide #	Slide Title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	1-1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2	1-2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3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4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5	2-1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6	2-2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7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8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--------&gt;	 9	3-1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10	3-2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11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12	C-2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13	4-1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14	4-2 Our God He Is Alive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 15	C-1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	 16	C-2 Our God He Is Alive</a:t>
            </a:r>
          </a:p>
          <a:p>
            <a:pPr>
              <a:spcBef>
                <a:spcPct val="0"/>
              </a:spcBef>
            </a:pPr>
            <a:r>
              <a:rPr lang="en-US" altLang="en-US"/>
              <a:t>(Type slide number and press &lt;Enter&gt; to jump slides)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C8CE5DE-678C-4470-B83A-6657553E0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9114C-56AA-47C3-9DDD-452CE91253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1F3E88-21F8-48CB-81F4-35210B7B6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663423-0A5B-4D81-BB78-70B4AED40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6DAD07-020D-4550-A21C-E1C3F2C2C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453AC-837E-4E02-A711-9FAF2360E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178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5EB35-6276-4F4F-ACF8-10C51FF68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4A487F-C9F9-4FBB-B6A8-20CBC7DF2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13A835-20AE-4C2E-94A6-2400A57D2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2E539-A6F6-4A14-B563-7546FBC90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21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EADDA-DCC9-48F9-9DE7-508C00920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8C7B0B-BC85-47A9-A7EE-E80CE3263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0C9FC1-A01F-484E-9DCA-FC3165D0C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41968-2EF2-4FEE-83E5-B89A32E76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7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F1173-DDEF-449F-B364-B93CF0890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B286B-316F-433C-B438-F06487E82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A19FA-A22D-4429-8AD9-73C53A364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BE11A-9C91-40CC-83A8-10CC0AE3F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85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2FC60D-6F1A-4BE4-B84F-D946610E9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26C001-77AE-4C45-A0B4-3F01A7E7F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342140-34B9-4775-8622-A0E2338CB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8594-DA7A-4017-910A-41D65E9DA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63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5DFD3C-9975-4BB8-B3FF-E29C57DF9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0A6C83-23E2-4EF7-A4C3-275C74EFD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EC19CE-FF21-4793-B083-2F0BD53BF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9CEB0-0E8E-413F-805D-ED631977F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9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2DF524-4068-4E3D-8C81-2A514138B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083F42-52AB-4E57-84A3-8C9966802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82E3D7-4826-4CD9-A19F-0B8179D43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1DCC0-7327-49F2-97A6-A0C4E6AF5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59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B614C-2A8C-410C-ABAB-3AE54A660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952D9-EECD-46A3-9A32-522C3E446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73AC5-D572-4B3E-9467-0E68C9E8A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29725-2EF5-4829-8173-0AE5174F3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80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33EF36-4E6B-4807-89BA-4120F1842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7FDCD-35C4-4146-9BEE-10D14CE5F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096AA-7828-4806-AAAB-AD709741B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532FB-9443-4B7C-A51D-73EC46262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31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C1AB30-8DA9-409C-A491-B9C137CF9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3F092-1925-49CD-A116-CDAF2DE9D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90620D-7746-454B-9270-5C3C71D4E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1A8F9-9DCE-42DB-837D-88CF2AD2F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10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28F63C-E53F-4B10-9C05-46829B7E3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8C5D05-5133-49B5-ACAA-AA121172F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2F351B-C216-4D67-A86B-4CA87F4E6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BC8C1-0999-4B7D-ADAD-BE9826621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07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1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 text styles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277814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2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902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2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2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400" b="1">
          <a:solidFill>
            <a:srgbClr val="333333"/>
          </a:solidFill>
          <a:latin typeface="Times New Roman" pitchFamily="18" charset="0"/>
        </a:defRPr>
      </a:lvl9pPr>
    </p:titleStyle>
    <p:bodyStyle>
      <a:lvl1pPr marL="533400" indent="-533400" algn="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defRPr sz="4200" b="1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352550" indent="-4381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DCD0D0-B5C2-48BF-9F31-F91623782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F3C1DF-0AF5-4A96-8E42-2D114FED1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0F5187-7172-469F-9312-6492E06D14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CAE0BF-2DCA-44DA-899B-72F43E9667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276839-D2B6-4402-AC00-E586422CF6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D3CF37-0245-47E0-BA06-31CB99074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iblegateway.com/passage/?search=Psalm%20100&amp;version=ESV#fen-ESV-15512a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0" y="289679"/>
            <a:ext cx="411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Welcome To Bible Drill!!!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8204" y="4058216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Schedule</a:t>
            </a:r>
          </a:p>
          <a:p>
            <a:pPr marL="576263" indent="-576263">
              <a:buFont typeface="Arial" pitchFamily="34" charset="0"/>
              <a:buChar char="•"/>
            </a:pPr>
            <a:r>
              <a:rPr lang="en-US" sz="2800" dirty="0"/>
              <a:t>Bible Periods and Song</a:t>
            </a:r>
          </a:p>
          <a:p>
            <a:pPr marL="576263" indent="-576263">
              <a:buFont typeface="Arial" pitchFamily="34" charset="0"/>
              <a:buChar char="•"/>
            </a:pPr>
            <a:r>
              <a:rPr lang="en-US" sz="2800" dirty="0"/>
              <a:t>Books of the NT- Song</a:t>
            </a:r>
          </a:p>
          <a:p>
            <a:pPr marL="576263" indent="-576263">
              <a:buFont typeface="Arial" pitchFamily="34" charset="0"/>
              <a:buChar char="•"/>
            </a:pPr>
            <a:r>
              <a:rPr lang="en-US" sz="2800" dirty="0"/>
              <a:t>NT Words</a:t>
            </a:r>
          </a:p>
          <a:p>
            <a:pPr marL="576263" indent="-576263">
              <a:buFont typeface="Arial" pitchFamily="34" charset="0"/>
              <a:buChar char="•"/>
            </a:pPr>
            <a:r>
              <a:rPr lang="en-US" sz="2800" dirty="0"/>
              <a:t>Boys Leading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BC39BCF-7E6E-4C45-84B6-F9183C15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561"/>
            <a:ext cx="6916558" cy="49950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</p:txBody>
      </p:sp>
      <p:pic>
        <p:nvPicPr>
          <p:cNvPr id="6146" name="Picture 2" descr="The Light Has Come: Jesus was always part of the plan. — Abundant Springs  Community Church">
            <a:extLst>
              <a:ext uri="{FF2B5EF4-FFF2-40B4-BE49-F238E27FC236}">
                <a16:creationId xmlns:a16="http://schemas.microsoft.com/office/drawing/2014/main" id="{45CC868B-8E2E-47DF-B3FC-CADC68FB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51" y="2075728"/>
            <a:ext cx="7110149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22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dirty="0">
                <a:solidFill>
                  <a:srgbClr val="333333"/>
                </a:solidFill>
                <a:latin typeface="Lato"/>
              </a:rPr>
              <a:t>Acts…Church</a:t>
            </a:r>
            <a:endParaRPr lang="en-US" sz="3200" i="0" dirty="0">
              <a:solidFill>
                <a:srgbClr val="333333"/>
              </a:solidFill>
              <a:effectLst/>
              <a:latin typeface="Lato"/>
            </a:endParaRPr>
          </a:p>
        </p:txBody>
      </p:sp>
      <p:pic>
        <p:nvPicPr>
          <p:cNvPr id="1026" name="Picture 2" descr="Church is Not for Interacting with People Just Like You - Trending  Christian Blog">
            <a:extLst>
              <a:ext uri="{FF2B5EF4-FFF2-40B4-BE49-F238E27FC236}">
                <a16:creationId xmlns:a16="http://schemas.microsoft.com/office/drawing/2014/main" id="{476CB094-7580-48F1-8857-79D9C408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53417"/>
            <a:ext cx="7319211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58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dirty="0">
                <a:solidFill>
                  <a:srgbClr val="333333"/>
                </a:solidFill>
                <a:latin typeface="Lato"/>
              </a:rPr>
              <a:t>…Gospel</a:t>
            </a:r>
            <a:endParaRPr lang="en-US" sz="3200" i="0" dirty="0">
              <a:solidFill>
                <a:srgbClr val="333333"/>
              </a:solidFill>
              <a:effectLst/>
              <a:latin typeface="Lato"/>
            </a:endParaRPr>
          </a:p>
        </p:txBody>
      </p:sp>
      <p:pic>
        <p:nvPicPr>
          <p:cNvPr id="1028" name="Picture 4" descr="The Gospel | First Baptist Church, Darien, GA">
            <a:extLst>
              <a:ext uri="{FF2B5EF4-FFF2-40B4-BE49-F238E27FC236}">
                <a16:creationId xmlns:a16="http://schemas.microsoft.com/office/drawing/2014/main" id="{588A73BA-0D0E-4A72-9957-19A137A3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71676"/>
            <a:ext cx="70104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761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pic>
        <p:nvPicPr>
          <p:cNvPr id="3076" name="Picture 4" descr="The 6 Steps ADHD Adults Use to Solve Just About Any Problem">
            <a:extLst>
              <a:ext uri="{FF2B5EF4-FFF2-40B4-BE49-F238E27FC236}">
                <a16:creationId xmlns:a16="http://schemas.microsoft.com/office/drawing/2014/main" id="{F0F6111A-1ABE-4317-8B03-D69030C3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28787"/>
            <a:ext cx="4762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8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pic>
        <p:nvPicPr>
          <p:cNvPr id="4098" name="Picture 2" descr="Naming the 12 Apostles – Mission Bible Class">
            <a:extLst>
              <a:ext uri="{FF2B5EF4-FFF2-40B4-BE49-F238E27FC236}">
                <a16:creationId xmlns:a16="http://schemas.microsoft.com/office/drawing/2014/main" id="{F86DE960-221C-4C88-B420-06040CDF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48" y="1981200"/>
            <a:ext cx="667702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7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u="sng" kern="0" dirty="0">
                <a:solidFill>
                  <a:srgbClr val="333333"/>
                </a:solidFill>
                <a:latin typeface="Lato"/>
              </a:rPr>
              <a:t>Galatians- Freedom</a:t>
            </a:r>
          </a:p>
        </p:txBody>
      </p:sp>
      <p:pic>
        <p:nvPicPr>
          <p:cNvPr id="11266" name="Picture 2" descr="How to Live the Bible — Real Freedom - Bible Gateway Blog">
            <a:extLst>
              <a:ext uri="{FF2B5EF4-FFF2-40B4-BE49-F238E27FC236}">
                <a16:creationId xmlns:a16="http://schemas.microsoft.com/office/drawing/2014/main" id="{8600E924-4126-4AB0-AFE5-1DC9CB5E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740024"/>
            <a:ext cx="6667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409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Galatians- Freedom</a:t>
            </a:r>
          </a:p>
          <a:p>
            <a:pPr algn="l"/>
            <a:r>
              <a:rPr lang="en-US" sz="3200" u="sng" kern="0" dirty="0">
                <a:solidFill>
                  <a:srgbClr val="333333"/>
                </a:solidFill>
                <a:latin typeface="Lato"/>
              </a:rPr>
              <a:t>Ephesians- Strong</a:t>
            </a:r>
          </a:p>
          <a:p>
            <a:pPr algn="l"/>
            <a:endParaRPr lang="en-US" sz="3200" b="0" kern="0" dirty="0">
              <a:solidFill>
                <a:srgbClr val="333333"/>
              </a:solidFill>
              <a:latin typeface="Lato"/>
            </a:endParaRPr>
          </a:p>
        </p:txBody>
      </p:sp>
      <p:pic>
        <p:nvPicPr>
          <p:cNvPr id="13314" name="Picture 2" descr="Grace Baptist Church - Theme verse - Ephesians 6:10 | Facebook">
            <a:extLst>
              <a:ext uri="{FF2B5EF4-FFF2-40B4-BE49-F238E27FC236}">
                <a16:creationId xmlns:a16="http://schemas.microsoft.com/office/drawing/2014/main" id="{980CDA3E-50FE-4D1B-9EA0-FC1F3CDA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25" y="3500141"/>
            <a:ext cx="4152205" cy="31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43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Galatians- Freedom</a:t>
            </a:r>
          </a:p>
          <a:p>
            <a:pPr algn="l"/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Ephesians- Strong</a:t>
            </a:r>
          </a:p>
          <a:p>
            <a:pPr algn="l"/>
            <a:r>
              <a:rPr lang="en-US" sz="3200" u="sng" kern="0" dirty="0">
                <a:solidFill>
                  <a:srgbClr val="333333"/>
                </a:solidFill>
                <a:latin typeface="Lato"/>
              </a:rPr>
              <a:t>Philippians- Joy</a:t>
            </a:r>
          </a:p>
        </p:txBody>
      </p:sp>
      <p:pic>
        <p:nvPicPr>
          <p:cNvPr id="12290" name="Picture 2" descr="PHILIPPIANS 2018 (Joy) | Calvary Vista">
            <a:extLst>
              <a:ext uri="{FF2B5EF4-FFF2-40B4-BE49-F238E27FC236}">
                <a16:creationId xmlns:a16="http://schemas.microsoft.com/office/drawing/2014/main" id="{EE9D93C2-F4DE-481C-896F-2C1FED62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13" y="3832309"/>
            <a:ext cx="557403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031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u="sng" kern="0" dirty="0">
                <a:solidFill>
                  <a:srgbClr val="333333"/>
                </a:solidFill>
                <a:latin typeface="Lato"/>
              </a:rPr>
              <a:t>Colossians- Complete</a:t>
            </a:r>
            <a:endParaRPr kumimoji="0" lang="en-US" sz="3200" i="0" u="sng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5362" name="Picture 2" descr="Colossians: Complete in Christ">
            <a:extLst>
              <a:ext uri="{FF2B5EF4-FFF2-40B4-BE49-F238E27FC236}">
                <a16:creationId xmlns:a16="http://schemas.microsoft.com/office/drawing/2014/main" id="{E5CD8380-4F62-4C18-8347-0A27B0364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87" y="4057650"/>
            <a:ext cx="45116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494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i="0" u="sng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</a:t>
            </a:r>
            <a:r>
              <a:rPr lang="en-US" sz="3200" u="sng" kern="0" dirty="0">
                <a:solidFill>
                  <a:srgbClr val="333333"/>
                </a:solidFill>
                <a:latin typeface="Lato"/>
              </a:rPr>
              <a:t>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5364" name="Picture 4" descr="Sermon Series - Jesus Is Coming — Cornerstone Church Long Beach">
            <a:extLst>
              <a:ext uri="{FF2B5EF4-FFF2-40B4-BE49-F238E27FC236}">
                <a16:creationId xmlns:a16="http://schemas.microsoft.com/office/drawing/2014/main" id="{9A69AB01-80D2-44D6-9546-4C8C503A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367973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973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CA4D-A619-4D7B-9C08-B66F5866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of the Spirit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7AA23-6762-4D5A-9BCB-F538AF0ED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fruit of the spirit preschool worship song lyrics - bibilium.com">
            <a:extLst>
              <a:ext uri="{FF2B5EF4-FFF2-40B4-BE49-F238E27FC236}">
                <a16:creationId xmlns:a16="http://schemas.microsoft.com/office/drawing/2014/main" id="{18398AC1-34E9-45DF-9FF2-2920B46A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28924"/>
            <a:ext cx="70961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3745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5486400" y="1600198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800" b="0" kern="0" dirty="0">
                <a:solidFill>
                  <a:srgbClr val="333333"/>
                </a:solidFill>
                <a:latin typeface="Lato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</a:t>
            </a:r>
            <a:r>
              <a:rPr lang="en-US" sz="2800" b="0" kern="0" dirty="0">
                <a:solidFill>
                  <a:srgbClr val="333333"/>
                </a:solidFill>
                <a:latin typeface="Lato"/>
              </a:rPr>
              <a:t>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kern="0" dirty="0">
                <a:solidFill>
                  <a:srgbClr val="333333"/>
                </a:solidFill>
                <a:latin typeface="Lato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lang="en-US" sz="3200" b="0" kern="0" dirty="0">
              <a:solidFill>
                <a:srgbClr val="333333"/>
              </a:solidFill>
              <a:latin typeface="Lato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7890" name="Picture 2" descr="False Sign HD Stock Images | Shutterstock">
            <a:extLst>
              <a:ext uri="{FF2B5EF4-FFF2-40B4-BE49-F238E27FC236}">
                <a16:creationId xmlns:a16="http://schemas.microsoft.com/office/drawing/2014/main" id="{9D3E5BAA-0049-48CA-8D41-223A05A1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95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3848102" y="1295400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800" b="0" kern="0" dirty="0">
                <a:solidFill>
                  <a:srgbClr val="333333"/>
                </a:solidFill>
                <a:latin typeface="Lato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</a:t>
            </a:r>
            <a:r>
              <a:rPr lang="en-US" sz="2800" b="0" kern="0" dirty="0">
                <a:solidFill>
                  <a:srgbClr val="333333"/>
                </a:solidFill>
                <a:latin typeface="Lato"/>
              </a:rPr>
              <a:t>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b="0" kern="0" dirty="0">
                <a:solidFill>
                  <a:srgbClr val="333333"/>
                </a:solidFill>
                <a:latin typeface="Lato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lang="en-US" sz="3200" b="0" kern="0" dirty="0">
              <a:solidFill>
                <a:srgbClr val="333333"/>
              </a:solidFill>
              <a:latin typeface="Lato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8914" name="Picture 2" descr="God Gave You a Specific Congregation. Preach to Them. | CT Pastors |  Christianity Today">
            <a:extLst>
              <a:ext uri="{FF2B5EF4-FFF2-40B4-BE49-F238E27FC236}">
                <a16:creationId xmlns:a16="http://schemas.microsoft.com/office/drawing/2014/main" id="{3F1B9AA4-3418-4374-978F-C5919790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43" y="4521832"/>
            <a:ext cx="373989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593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John…Light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Acts…Church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Romans</a:t>
            </a:r>
            <a:r>
              <a:rPr lang="en-US" sz="3200" b="0" dirty="0">
                <a:solidFill>
                  <a:srgbClr val="333333"/>
                </a:solidFill>
                <a:latin typeface="Lato"/>
              </a:rPr>
              <a:t>…Gospel</a:t>
            </a: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Lato"/>
              </a:rPr>
              <a:t>1 Corinthians…Problem</a:t>
            </a:r>
          </a:p>
          <a:p>
            <a:pPr algn="l"/>
            <a:r>
              <a:rPr lang="en-US" sz="3200" b="0" dirty="0">
                <a:solidFill>
                  <a:srgbClr val="333333"/>
                </a:solidFill>
                <a:latin typeface="Lato"/>
              </a:rPr>
              <a:t>2 Corinthians…Apostle</a:t>
            </a:r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endParaRPr lang="en-US" sz="3200" b="0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AFEE21-3805-42ED-B7D0-E301CF0C5F2D}"/>
              </a:ext>
            </a:extLst>
          </p:cNvPr>
          <p:cNvSpPr txBox="1">
            <a:spLocks/>
          </p:cNvSpPr>
          <p:nvPr/>
        </p:nvSpPr>
        <p:spPr bwMode="auto">
          <a:xfrm>
            <a:off x="4724400" y="1623752"/>
            <a:ext cx="541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defRPr sz="4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95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35255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Galatians- Freedom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Ephesians- Strong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Philippians- Joy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Colossians- Complete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Thessalonians- Coming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 Thessalonians- False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 Timothy- Preach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kern="0" dirty="0">
                <a:solidFill>
                  <a:srgbClr val="333333"/>
                </a:solidFill>
                <a:latin typeface="Lato"/>
              </a:rPr>
              <a:t>2 Timothy- Farewell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9938" name="Picture 2" descr="15,183 Farewell Photos - Free &amp; Royalty-Free Stock Photos from Dreamstime">
            <a:extLst>
              <a:ext uri="{FF2B5EF4-FFF2-40B4-BE49-F238E27FC236}">
                <a16:creationId xmlns:a16="http://schemas.microsoft.com/office/drawing/2014/main" id="{90090756-C90E-4D99-90BB-9D4593A8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45" y="2219325"/>
            <a:ext cx="3790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787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E2C-7F33-4F30-A0DF-01D28AA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7814"/>
            <a:ext cx="8229600" cy="865187"/>
          </a:xfrm>
        </p:spPr>
        <p:txBody>
          <a:bodyPr/>
          <a:lstStyle/>
          <a:p>
            <a:r>
              <a:rPr lang="en-US" dirty="0"/>
              <a:t>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738D-F2C7-44FC-8D49-FFDCBADF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97BF5C3-F427-4A20-B2B2-390832A0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2732"/>
            <a:ext cx="4642574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7494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A8ABFBC-7A5E-4A57-BB9F-38905A492F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1-1 Our God He Is Alive</a:t>
            </a:r>
          </a:p>
        </p:txBody>
      </p:sp>
      <p:pic>
        <p:nvPicPr>
          <p:cNvPr id="2051" name="Picture 56" descr="Our God He Is Alive-pp">
            <a:extLst>
              <a:ext uri="{FF2B5EF4-FFF2-40B4-BE49-F238E27FC236}">
                <a16:creationId xmlns:a16="http://schemas.microsoft.com/office/drawing/2014/main" id="{D8257CD3-E681-4C86-92FE-786117F5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7">
            <a:extLst>
              <a:ext uri="{FF2B5EF4-FFF2-40B4-BE49-F238E27FC236}">
                <a16:creationId xmlns:a16="http://schemas.microsoft.com/office/drawing/2014/main" id="{ECC8186F-F926-4AC3-AFFF-9BE596EBD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3" name="Text Box 58">
            <a:extLst>
              <a:ext uri="{FF2B5EF4-FFF2-40B4-BE49-F238E27FC236}">
                <a16:creationId xmlns:a16="http://schemas.microsoft.com/office/drawing/2014/main" id="{049B6E2F-092E-49D0-B725-367A81C5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CAC176-4B47-4A91-ABC6-3D27CC562A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1-2 Our God He Is Alive</a:t>
            </a:r>
          </a:p>
        </p:txBody>
      </p:sp>
      <p:pic>
        <p:nvPicPr>
          <p:cNvPr id="3075" name="Picture 3" descr="Our God He Is Alive-pp">
            <a:extLst>
              <a:ext uri="{FF2B5EF4-FFF2-40B4-BE49-F238E27FC236}">
                <a16:creationId xmlns:a16="http://schemas.microsoft.com/office/drawing/2014/main" id="{17036A31-096D-4C84-9943-E5F4CCF3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2A243EF5-3824-4B6F-A0BF-63EBFA013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4094F13-7682-4C45-A9D4-ABBF1282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F6AC835-7FA7-4608-ABF6-E1BB284E8C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C-1 Our God He Is Alive</a:t>
            </a:r>
          </a:p>
        </p:txBody>
      </p:sp>
      <p:pic>
        <p:nvPicPr>
          <p:cNvPr id="4099" name="Picture 3" descr="Our God He Is Alive-pp">
            <a:extLst>
              <a:ext uri="{FF2B5EF4-FFF2-40B4-BE49-F238E27FC236}">
                <a16:creationId xmlns:a16="http://schemas.microsoft.com/office/drawing/2014/main" id="{C4C2296F-29FE-40C3-84A5-CE5BCEDA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5FA0B394-2B28-450E-8DDF-94F67292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BE08133E-E0B5-4B97-B730-F37F6956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DFDD84F-51C5-45A7-A48B-91868C1E5A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C-2 Our God He Is Alive</a:t>
            </a:r>
          </a:p>
        </p:txBody>
      </p:sp>
      <p:pic>
        <p:nvPicPr>
          <p:cNvPr id="5123" name="Picture 3" descr="Our God He Is Alive-pp">
            <a:extLst>
              <a:ext uri="{FF2B5EF4-FFF2-40B4-BE49-F238E27FC236}">
                <a16:creationId xmlns:a16="http://schemas.microsoft.com/office/drawing/2014/main" id="{A961924B-F57C-4162-BC5E-BF8182CB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52A969CB-EBE6-4010-93B3-63A8D1EE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E477DCC-0869-43B5-99C2-00EFE421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DE740AD-82BC-4F50-966D-F0346738A4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2-1 Our God He Is Alive</a:t>
            </a:r>
          </a:p>
        </p:txBody>
      </p:sp>
      <p:pic>
        <p:nvPicPr>
          <p:cNvPr id="6147" name="Picture 3" descr="Our God He Is Alive-pp">
            <a:extLst>
              <a:ext uri="{FF2B5EF4-FFF2-40B4-BE49-F238E27FC236}">
                <a16:creationId xmlns:a16="http://schemas.microsoft.com/office/drawing/2014/main" id="{DCD7809A-21FA-4D47-A13C-87B1BFA9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D7DCF183-217E-4957-A254-742949E2B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AEBBDD40-3920-45FB-BF36-EA77FA74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DBFEFD6-0777-4249-BEBA-886E478D27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2-2 Our God He Is Alive</a:t>
            </a:r>
          </a:p>
        </p:txBody>
      </p:sp>
      <p:pic>
        <p:nvPicPr>
          <p:cNvPr id="7171" name="Picture 3" descr="Our God He Is Alive-pp">
            <a:extLst>
              <a:ext uri="{FF2B5EF4-FFF2-40B4-BE49-F238E27FC236}">
                <a16:creationId xmlns:a16="http://schemas.microsoft.com/office/drawing/2014/main" id="{5B6ADA2E-0C62-46E9-9FEB-2457335D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2D32F965-0D65-4D17-90BC-F3A47C43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0A16E843-21EA-42AC-B555-847BFBFD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1368-6019-4294-B218-3DFD373F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819400"/>
            <a:ext cx="6934200" cy="865187"/>
          </a:xfrm>
        </p:spPr>
        <p:txBody>
          <a:bodyPr/>
          <a:lstStyle/>
          <a:p>
            <a:pPr algn="ctr"/>
            <a:r>
              <a:rPr lang="en-US" dirty="0"/>
              <a:t>Read Your Bible and Pray Every Day</a:t>
            </a:r>
            <a:br>
              <a:rPr lang="en-US" dirty="0"/>
            </a:br>
            <a:r>
              <a:rPr lang="en-US" dirty="0"/>
              <a:t>and Grow, Grow, Grow</a:t>
            </a:r>
          </a:p>
        </p:txBody>
      </p:sp>
    </p:spTree>
    <p:extLst>
      <p:ext uri="{BB962C8B-B14F-4D97-AF65-F5344CB8AC3E}">
        <p14:creationId xmlns:p14="http://schemas.microsoft.com/office/powerpoint/2010/main" val="2783170252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2499BDE-BDF3-4A3A-8FE6-C1FC12D9A9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C-1 Our God He Is Alive</a:t>
            </a:r>
          </a:p>
        </p:txBody>
      </p:sp>
      <p:pic>
        <p:nvPicPr>
          <p:cNvPr id="8195" name="Picture 3" descr="Our God He Is Alive-pp">
            <a:extLst>
              <a:ext uri="{FF2B5EF4-FFF2-40B4-BE49-F238E27FC236}">
                <a16:creationId xmlns:a16="http://schemas.microsoft.com/office/drawing/2014/main" id="{6F3B38BD-5773-48C7-A950-0CFA18B0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9555480D-9B57-4988-A4DD-2D70B6F4A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34A355A2-E708-4FD4-BC0D-13C8EAF8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B3C196D-17D2-4A66-96EF-87FCADAE90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C-2 Our God He Is Alive</a:t>
            </a:r>
          </a:p>
        </p:txBody>
      </p:sp>
      <p:pic>
        <p:nvPicPr>
          <p:cNvPr id="9219" name="Picture 3" descr="Our God He Is Alive-pp">
            <a:extLst>
              <a:ext uri="{FF2B5EF4-FFF2-40B4-BE49-F238E27FC236}">
                <a16:creationId xmlns:a16="http://schemas.microsoft.com/office/drawing/2014/main" id="{A534F183-C5DF-4605-AD91-D3BC15C4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4601F4F8-162C-4BBF-8ACA-83EA2726E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DA630F4-DEE6-4CEE-8C8C-EF4D4A02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920CE26-439D-403D-92BA-1895919F91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3-1 Our God He Is Alive</a:t>
            </a:r>
          </a:p>
        </p:txBody>
      </p:sp>
      <p:pic>
        <p:nvPicPr>
          <p:cNvPr id="10243" name="Picture 3" descr="Our God He Is Alive-pp">
            <a:extLst>
              <a:ext uri="{FF2B5EF4-FFF2-40B4-BE49-F238E27FC236}">
                <a16:creationId xmlns:a16="http://schemas.microsoft.com/office/drawing/2014/main" id="{58FCDC18-B182-4C69-89A7-C6A8F8C6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5EB95D72-3BF4-4418-93E9-EB386ECE8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2840EF77-5BAA-4F81-8708-5C64200F1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B00A5EF-C3C9-4B0C-907E-C7922EC71A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3-2 Our God He Is Alive</a:t>
            </a:r>
          </a:p>
        </p:txBody>
      </p:sp>
      <p:pic>
        <p:nvPicPr>
          <p:cNvPr id="11267" name="Picture 3" descr="Our God He Is Alive-pp">
            <a:extLst>
              <a:ext uri="{FF2B5EF4-FFF2-40B4-BE49-F238E27FC236}">
                <a16:creationId xmlns:a16="http://schemas.microsoft.com/office/drawing/2014/main" id="{8FBEE96B-0421-44E9-B47E-A2BC51EF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D7C2F40E-9C99-4AEE-AA1B-80500A6D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11EA6E27-968A-45F0-AC0E-0368E6F3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AAE57F0-D805-4D9E-88B3-B1B3EE8985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C-1 Our God He Is Alive</a:t>
            </a:r>
          </a:p>
        </p:txBody>
      </p:sp>
      <p:pic>
        <p:nvPicPr>
          <p:cNvPr id="12291" name="Picture 3" descr="Our God He Is Alive-pp">
            <a:extLst>
              <a:ext uri="{FF2B5EF4-FFF2-40B4-BE49-F238E27FC236}">
                <a16:creationId xmlns:a16="http://schemas.microsoft.com/office/drawing/2014/main" id="{370E2D2A-8E00-4770-922B-31D9B572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DF51484E-8695-448A-82FD-63DA62CB0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C4E7403-DADA-4A26-B524-86D012403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A0E80B6-6894-4D7D-AB53-13A81B7BAE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C-2 Our God He Is Alive</a:t>
            </a:r>
          </a:p>
        </p:txBody>
      </p:sp>
      <p:pic>
        <p:nvPicPr>
          <p:cNvPr id="13315" name="Picture 3" descr="Our God He Is Alive-pp">
            <a:extLst>
              <a:ext uri="{FF2B5EF4-FFF2-40B4-BE49-F238E27FC236}">
                <a16:creationId xmlns:a16="http://schemas.microsoft.com/office/drawing/2014/main" id="{7F9505CF-AAAC-4077-B0B1-C7429AD5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DDF0C451-474F-459B-BF3D-57B977F7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58890FBA-3E9F-4567-93E2-87DB05841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F20B4FA-BCDC-4B8B-B2F2-E85D5ABE43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4-1 Our God He Is Alive</a:t>
            </a:r>
          </a:p>
        </p:txBody>
      </p:sp>
      <p:pic>
        <p:nvPicPr>
          <p:cNvPr id="14339" name="Picture 3" descr="Our God He Is Alive-pp">
            <a:extLst>
              <a:ext uri="{FF2B5EF4-FFF2-40B4-BE49-F238E27FC236}">
                <a16:creationId xmlns:a16="http://schemas.microsoft.com/office/drawing/2014/main" id="{D58D6C0C-0037-4E3A-B464-5492D4E8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C7999776-02A0-4ED4-8E18-B7496F24A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1EBC2051-330A-492D-B550-08FB9CD5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218DDA4-136E-461E-9515-65659C6639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4-2 Our God He Is Alive</a:t>
            </a:r>
          </a:p>
        </p:txBody>
      </p:sp>
      <p:pic>
        <p:nvPicPr>
          <p:cNvPr id="15363" name="Picture 3" descr="Our God He Is Alive-pp">
            <a:extLst>
              <a:ext uri="{FF2B5EF4-FFF2-40B4-BE49-F238E27FC236}">
                <a16:creationId xmlns:a16="http://schemas.microsoft.com/office/drawing/2014/main" id="{3311001E-D041-419C-90FF-DF3A71B9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9DE0309B-A4AF-4791-B646-C6DC200E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F2661785-0A2B-4FF9-AAF1-4C932B7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9237795-4CDE-4397-AA2C-53A6099B45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C-1 Our God He Is Alive</a:t>
            </a:r>
          </a:p>
        </p:txBody>
      </p:sp>
      <p:pic>
        <p:nvPicPr>
          <p:cNvPr id="16387" name="Picture 3" descr="Our God He Is Alive-pp">
            <a:extLst>
              <a:ext uri="{FF2B5EF4-FFF2-40B4-BE49-F238E27FC236}">
                <a16:creationId xmlns:a16="http://schemas.microsoft.com/office/drawing/2014/main" id="{1051343F-D8DF-419B-BD19-BCE9AF35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2BB762D6-B05A-4F13-ABA1-34E689F4F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39D7708A-E336-44AB-BDD0-EF11B39E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FA6502E-77D9-4D1D-8EF6-6F10CD04F6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733800" cy="228600"/>
          </a:xfrm>
        </p:spPr>
        <p:txBody>
          <a:bodyPr/>
          <a:lstStyle/>
          <a:p>
            <a:pPr eaLnBrk="1" hangingPunct="1"/>
            <a:r>
              <a:rPr lang="en-US" altLang="en-US" sz="1800"/>
              <a:t>C-2 Our God He Is Alive</a:t>
            </a:r>
          </a:p>
        </p:txBody>
      </p:sp>
      <p:pic>
        <p:nvPicPr>
          <p:cNvPr id="17411" name="Picture 3" descr="Our God He Is Alive-pp">
            <a:extLst>
              <a:ext uri="{FF2B5EF4-FFF2-40B4-BE49-F238E27FC236}">
                <a16:creationId xmlns:a16="http://schemas.microsoft.com/office/drawing/2014/main" id="{86835783-304A-4BE1-B082-47CE2925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4703747B-3FCC-4E49-90E1-24E8F56E3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Our God He is Alive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894B801-3CBD-44F0-A62C-04958693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49-3D77-4EEA-BE4D-55D1F73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7814"/>
            <a:ext cx="9982200" cy="865187"/>
          </a:xfrm>
        </p:spPr>
        <p:txBody>
          <a:bodyPr/>
          <a:lstStyle/>
          <a:p>
            <a:r>
              <a:rPr lang="en-US" dirty="0"/>
              <a:t>If you’re happy and you know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1D788-3087-4629-A0FC-E29D9AE6E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19660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09F0-3A95-4E30-AA6B-883F02B1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B-I-B-L-E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F418-E54A-4A7E-A027-3E754727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B-I-B-L-E</a:t>
            </a:r>
          </a:p>
          <a:p>
            <a:r>
              <a:rPr lang="en-US" dirty="0"/>
              <a:t>Yes that’s the book for me!</a:t>
            </a:r>
          </a:p>
          <a:p>
            <a:r>
              <a:rPr lang="en-US" dirty="0"/>
              <a:t>I stand alone on the word of God,</a:t>
            </a:r>
          </a:p>
          <a:p>
            <a:r>
              <a:rPr lang="en-US" dirty="0"/>
              <a:t>The B-I-B-L-E!</a:t>
            </a:r>
          </a:p>
        </p:txBody>
      </p:sp>
    </p:spTree>
    <p:extLst>
      <p:ext uri="{BB962C8B-B14F-4D97-AF65-F5344CB8AC3E}">
        <p14:creationId xmlns:p14="http://schemas.microsoft.com/office/powerpoint/2010/main" val="1815726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E2C-7F33-4F30-A0DF-01D28AA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7814"/>
            <a:ext cx="8229600" cy="865187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738D-F2C7-44FC-8D49-FFDCBADF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10363200" cy="4530725"/>
          </a:xfrm>
        </p:spPr>
        <p:txBody>
          <a:bodyPr/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Psalm 100 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Make a joyful noise to the </a:t>
            </a:r>
            <a:r>
              <a:rPr lang="en-US" sz="2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all the earth!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Serve the </a:t>
            </a:r>
            <a:r>
              <a:rPr lang="en-US" sz="2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with gladness!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Come into his presence with singing!</a:t>
            </a:r>
          </a:p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Know that the </a:t>
            </a:r>
            <a:r>
              <a:rPr lang="en-US" sz="2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he is God!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It is he who made us, and we are his;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sz="2400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we are his people, and the sheep of his pasture.</a:t>
            </a:r>
          </a:p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Enter his gates with thanksgiving,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his courts with praise!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Give thanks to him; bless his name!</a:t>
            </a:r>
          </a:p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For the </a:t>
            </a:r>
            <a:r>
              <a:rPr lang="en-US" sz="2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is good;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his steadfast love endures forever,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his faithfulness to all generations.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3A945E3-4568-4625-A506-285DEAB77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537061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89943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E2C-7F33-4F30-A0DF-01D28AA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7814"/>
            <a:ext cx="8229600" cy="865187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738D-F2C7-44FC-8D49-FFDCBADF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10363200" cy="4530725"/>
          </a:xfrm>
        </p:spPr>
        <p:txBody>
          <a:bodyPr/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Psalm 103:1 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Bless the Lord, O my soul,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   and all that is within me,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   bless his holy name!.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3A945E3-4568-4625-A506-285DEAB77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537061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848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E2C-7F33-4F30-A0DF-01D28AA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7814"/>
            <a:ext cx="8229600" cy="865187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738D-F2C7-44FC-8D49-FFDCBADF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10363200" cy="4530725"/>
          </a:xfrm>
        </p:spPr>
        <p:txBody>
          <a:bodyPr/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Psalm 103:2 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Bless the Lord, O my soul,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   and forget not all his benefits,</a:t>
            </a: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3A945E3-4568-4625-A506-285DEAB77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537061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3330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6E2C-7F33-4F30-A0DF-01D28AA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7814"/>
            <a:ext cx="8229600" cy="865187"/>
          </a:xfrm>
        </p:spPr>
        <p:txBody>
          <a:bodyPr/>
          <a:lstStyle/>
          <a:p>
            <a:r>
              <a:rPr lang="en-US" dirty="0"/>
              <a:t>Prayer(s)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55E5A7D-0E24-444D-B9B5-2837EC68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83694"/>
            <a:ext cx="4326035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68423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9D28-3189-4594-A2F6-22A9F2A8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09800"/>
            <a:ext cx="10363200" cy="865187"/>
          </a:xfrm>
        </p:spPr>
        <p:txBody>
          <a:bodyPr/>
          <a:lstStyle/>
          <a:p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“</a:t>
            </a:r>
            <a:r>
              <a:rPr lang="en-US" i="1" dirty="0">
                <a:solidFill>
                  <a:srgbClr val="222222"/>
                </a:solidFill>
                <a:effectLst/>
                <a:latin typeface="sofia-pro"/>
              </a:rPr>
              <a:t>Tiptoe, tiptoe in God’s house</a:t>
            </a:r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…”</a:t>
            </a:r>
            <a:br>
              <a:rPr lang="en-US" i="0" dirty="0">
                <a:solidFill>
                  <a:srgbClr val="222222"/>
                </a:solidFill>
                <a:effectLst/>
                <a:latin typeface="sofia-pro"/>
              </a:rPr>
            </a:br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“</a:t>
            </a:r>
            <a:r>
              <a:rPr lang="en-US" i="1" dirty="0">
                <a:solidFill>
                  <a:srgbClr val="222222"/>
                </a:solidFill>
                <a:effectLst/>
                <a:latin typeface="sofia-pro"/>
              </a:rPr>
              <a:t>Tiptoe, tiptoe in God’s house</a:t>
            </a:r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…” “</a:t>
            </a:r>
            <a:r>
              <a:rPr lang="en-US" i="1" dirty="0">
                <a:solidFill>
                  <a:srgbClr val="222222"/>
                </a:solidFill>
                <a:effectLst/>
                <a:latin typeface="sofia-pro"/>
              </a:rPr>
              <a:t>Tiptoe, tiptoe in God’s house</a:t>
            </a:r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…”</a:t>
            </a:r>
            <a:br>
              <a:rPr lang="en-US" i="0" dirty="0">
                <a:solidFill>
                  <a:srgbClr val="222222"/>
                </a:solidFill>
                <a:effectLst/>
                <a:latin typeface="sofia-pro"/>
              </a:rPr>
            </a:br>
            <a:r>
              <a:rPr lang="en-US" i="0" dirty="0">
                <a:solidFill>
                  <a:srgbClr val="222222"/>
                </a:solidFill>
                <a:effectLst/>
                <a:latin typeface="sofia-pro"/>
              </a:rPr>
              <a:t>Be as quiet as a little mouse…</a:t>
            </a:r>
            <a:br>
              <a:rPr lang="en-US" i="0" dirty="0">
                <a:solidFill>
                  <a:srgbClr val="222222"/>
                </a:solidFill>
                <a:effectLst/>
                <a:latin typeface="sofia-pro"/>
              </a:rPr>
            </a:br>
            <a:br>
              <a:rPr lang="en-US" i="0" dirty="0">
                <a:solidFill>
                  <a:srgbClr val="222222"/>
                </a:solidFill>
                <a:effectLst/>
                <a:latin typeface="sofia-pro"/>
              </a:rPr>
            </a:br>
            <a:endParaRPr lang="en-US" dirty="0"/>
          </a:p>
        </p:txBody>
      </p:sp>
      <p:pic>
        <p:nvPicPr>
          <p:cNvPr id="8196" name="Picture 4" descr="Home - Shhh Brisbane">
            <a:extLst>
              <a:ext uri="{FF2B5EF4-FFF2-40B4-BE49-F238E27FC236}">
                <a16:creationId xmlns:a16="http://schemas.microsoft.com/office/drawing/2014/main" id="{C942A033-4EF3-49BE-9AA3-8293198D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6" y="3200400"/>
            <a:ext cx="3976688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59628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10668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Now we will go to our classes </a:t>
            </a:r>
            <a:r>
              <a:rPr lang="en-US" sz="4800" b="1" dirty="0">
                <a:sym typeface="Wingdings" panose="05000000000000000000" pitchFamily="2" charset="2"/>
              </a:rPr>
              <a:t></a:t>
            </a:r>
            <a:endParaRPr lang="en-US" sz="4800" b="1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5DEEF23-B832-45B4-9066-C8ACD327A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0" y="283780"/>
            <a:ext cx="5864630" cy="3547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F007D4-8E93-46DB-BCBA-0D871D327894}"/>
              </a:ext>
            </a:extLst>
          </p:cNvPr>
          <p:cNvSpPr txBox="1"/>
          <p:nvPr/>
        </p:nvSpPr>
        <p:spPr>
          <a:xfrm>
            <a:off x="1295400" y="4800600"/>
            <a:ext cx="967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Thanks for coming!!!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46E0-BB23-4895-99E8-E5669FEE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02EE3-8743-4F73-BC32-B77B26C8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xodus &amp;amp; Wandering in the Wilderness Exodus Periods of Bible History Before  the flood Flood Scattering of the people Patriarchs Exodus Wandering. - ppt  download">
            <a:extLst>
              <a:ext uri="{FF2B5EF4-FFF2-40B4-BE49-F238E27FC236}">
                <a16:creationId xmlns:a16="http://schemas.microsoft.com/office/drawing/2014/main" id="{BB1ABEA9-D4AC-4AE5-A1EC-6B3789D6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7681"/>
            <a:ext cx="1036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4363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B4759-0CD5-447C-A3B2-73B914F19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6400800" cy="3581400"/>
          </a:xfrm>
        </p:spPr>
        <p:txBody>
          <a:bodyPr/>
          <a:lstStyle/>
          <a:p>
            <a:pPr algn="ctr"/>
            <a:r>
              <a:rPr lang="en-US" sz="2400" dirty="0"/>
              <a:t>Verse 1</a:t>
            </a:r>
          </a:p>
          <a:p>
            <a:pPr algn="ctr"/>
            <a:r>
              <a:rPr lang="en-US" sz="2400" dirty="0"/>
              <a:t>Guys: Oh girls do you love Jesus?</a:t>
            </a:r>
          </a:p>
          <a:p>
            <a:pPr algn="ctr"/>
            <a:r>
              <a:rPr lang="en-US" sz="2400" dirty="0"/>
              <a:t>Girls: Oh, yes we love Jesus!</a:t>
            </a:r>
          </a:p>
          <a:p>
            <a:pPr algn="ctr"/>
            <a:r>
              <a:rPr lang="en-US" sz="2400" dirty="0"/>
              <a:t>Guys: Are you sure you love Jesus?</a:t>
            </a:r>
          </a:p>
          <a:p>
            <a:pPr algn="ctr"/>
            <a:r>
              <a:rPr lang="en-US" sz="2400" dirty="0"/>
              <a:t>Girls: Yes, we’re sure we love Jesus!</a:t>
            </a:r>
          </a:p>
          <a:p>
            <a:pPr algn="ctr"/>
            <a:r>
              <a:rPr lang="en-US" sz="2400" dirty="0"/>
              <a:t>Guys: Tell us why you love Jesus.</a:t>
            </a:r>
          </a:p>
          <a:p>
            <a:pPr algn="ctr"/>
            <a:r>
              <a:rPr lang="en-US" sz="2400" dirty="0"/>
              <a:t>Girls: This is why we love Jesus,</a:t>
            </a:r>
          </a:p>
          <a:p>
            <a:pPr algn="ctr"/>
            <a:r>
              <a:rPr lang="en-US" sz="2400" dirty="0"/>
              <a:t>Together: Because he first loved me</a:t>
            </a:r>
          </a:p>
          <a:p>
            <a:pPr algn="ctr"/>
            <a:endParaRPr lang="en-US" sz="24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D66F4-5842-4CE7-8A24-4D608DF27F75}"/>
              </a:ext>
            </a:extLst>
          </p:cNvPr>
          <p:cNvSpPr txBox="1"/>
          <p:nvPr/>
        </p:nvSpPr>
        <p:spPr>
          <a:xfrm>
            <a:off x="6368935" y="1439487"/>
            <a:ext cx="5361709" cy="356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Verse 2</a:t>
            </a: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Girls: Oh boys do you love Jesus?</a:t>
            </a: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Guys: Oh, yes we love Jesus!</a:t>
            </a: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Girls: Are you sure you love Jesus?</a:t>
            </a: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Guys: Yes, we’re sure we love Jesus!</a:t>
            </a: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Girls: Tell us why you love Jesus.</a:t>
            </a: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Guys: This is why we love Jesus</a:t>
            </a: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Together: Because he first loved me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0BD69-5104-4480-9861-A8390537156E}"/>
              </a:ext>
            </a:extLst>
          </p:cNvPr>
          <p:cNvSpPr txBox="1"/>
          <p:nvPr/>
        </p:nvSpPr>
        <p:spPr>
          <a:xfrm>
            <a:off x="2901835" y="5257800"/>
            <a:ext cx="693420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*CHORUS:</a:t>
            </a: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Oh, how I love Jesus! Oh, how I love Jesus!</a:t>
            </a: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Oh, how I love Jesus, because he first loved me!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F2135-2411-49E4-BDF7-10E28A2E203C}"/>
              </a:ext>
            </a:extLst>
          </p:cNvPr>
          <p:cNvSpPr txBox="1"/>
          <p:nvPr/>
        </p:nvSpPr>
        <p:spPr>
          <a:xfrm>
            <a:off x="1752600" y="3429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OH HOW I LOVE JESUS</a:t>
            </a:r>
          </a:p>
        </p:txBody>
      </p:sp>
    </p:spTree>
    <p:extLst>
      <p:ext uri="{BB962C8B-B14F-4D97-AF65-F5344CB8AC3E}">
        <p14:creationId xmlns:p14="http://schemas.microsoft.com/office/powerpoint/2010/main" val="200281061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</p:txBody>
      </p:sp>
      <p:pic>
        <p:nvPicPr>
          <p:cNvPr id="3074" name="Picture 2" descr="Jesus Christ: Our King | ReasonableTheology.org">
            <a:extLst>
              <a:ext uri="{FF2B5EF4-FFF2-40B4-BE49-F238E27FC236}">
                <a16:creationId xmlns:a16="http://schemas.microsoft.com/office/drawing/2014/main" id="{B1798BB0-21FA-4E3E-BF74-9EF78D9D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6107"/>
            <a:ext cx="7048500" cy="39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9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</p:txBody>
      </p:sp>
      <p:pic>
        <p:nvPicPr>
          <p:cNvPr id="4098" name="Picture 2" descr="182 Jesus servant Stock Photos | Free &amp;amp; Royalty-free Jesus servant Images |  Depositphotos">
            <a:extLst>
              <a:ext uri="{FF2B5EF4-FFF2-40B4-BE49-F238E27FC236}">
                <a16:creationId xmlns:a16="http://schemas.microsoft.com/office/drawing/2014/main" id="{10BAA736-1A1D-41C4-9EF6-A278BB15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8762"/>
            <a:ext cx="6813120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901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7738-AEAE-44DB-84C6-17EF6D2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pPr algn="ctr"/>
            <a:r>
              <a:rPr lang="en-US" dirty="0"/>
              <a:t>New Testament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117-FECA-4B48-A3E1-8A560C3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199"/>
            <a:ext cx="5410200" cy="4530725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Matthew…King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Mark…Servant</a:t>
            </a:r>
          </a:p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/>
              </a:rPr>
              <a:t>Luke…Healer</a:t>
            </a:r>
          </a:p>
        </p:txBody>
      </p:sp>
      <p:pic>
        <p:nvPicPr>
          <p:cNvPr id="5122" name="Picture 2" descr="I talk...God listens: ~ &amp;quot;The Great Physician...&amp;quot;">
            <a:extLst>
              <a:ext uri="{FF2B5EF4-FFF2-40B4-BE49-F238E27FC236}">
                <a16:creationId xmlns:a16="http://schemas.microsoft.com/office/drawing/2014/main" id="{2C7B75FC-1CE0-49E2-B1DC-87AC34BB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74564"/>
            <a:ext cx="6477000" cy="46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135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ayers">
  <a:themeElements>
    <a:clrScheme name="1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Laye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Journey Through the Bible 2.0</Template>
  <TotalTime>24014</TotalTime>
  <Words>4007</Words>
  <Application>Microsoft Office PowerPoint</Application>
  <PresentationFormat>Widescreen</PresentationFormat>
  <Paragraphs>686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Courier New</vt:lpstr>
      <vt:lpstr>Lato</vt:lpstr>
      <vt:lpstr>sofia-pro</vt:lpstr>
      <vt:lpstr>system-ui</vt:lpstr>
      <vt:lpstr>Times</vt:lpstr>
      <vt:lpstr>Times New Roman</vt:lpstr>
      <vt:lpstr>Wingdings</vt:lpstr>
      <vt:lpstr>1_Layers</vt:lpstr>
      <vt:lpstr>Blank</vt:lpstr>
      <vt:lpstr>PowerPoint Presentation</vt:lpstr>
      <vt:lpstr>Fruit of the Spirit Song</vt:lpstr>
      <vt:lpstr>Read Your Bible and Pray Every Day and Grow, Grow, Grow</vt:lpstr>
      <vt:lpstr>If you’re happy and you know it</vt:lpstr>
      <vt:lpstr>PowerPoint Presentation</vt:lpstr>
      <vt:lpstr>PowerPoint Presentation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New Testament Books</vt:lpstr>
      <vt:lpstr>Songs</vt:lpstr>
      <vt:lpstr>1-1 Our God He Is Alive</vt:lpstr>
      <vt:lpstr>1-2 Our God He Is Alive</vt:lpstr>
      <vt:lpstr>C-1 Our God He Is Alive</vt:lpstr>
      <vt:lpstr>C-2 Our God He Is Alive</vt:lpstr>
      <vt:lpstr>2-1 Our God He Is Alive</vt:lpstr>
      <vt:lpstr>2-2 Our God He Is Alive</vt:lpstr>
      <vt:lpstr>C-1 Our God He Is Alive</vt:lpstr>
      <vt:lpstr>C-2 Our God He Is Alive</vt:lpstr>
      <vt:lpstr>3-1 Our God He Is Alive</vt:lpstr>
      <vt:lpstr>3-2 Our God He Is Alive</vt:lpstr>
      <vt:lpstr>C-1 Our God He Is Alive</vt:lpstr>
      <vt:lpstr>C-2 Our God He Is Alive</vt:lpstr>
      <vt:lpstr>4-1 Our God He Is Alive</vt:lpstr>
      <vt:lpstr>4-2 Our God He Is Alive</vt:lpstr>
      <vt:lpstr>C-1 Our God He Is Alive</vt:lpstr>
      <vt:lpstr>C-2 Our God He Is Alive</vt:lpstr>
      <vt:lpstr>The B-I-B-L-E</vt:lpstr>
      <vt:lpstr>Reading</vt:lpstr>
      <vt:lpstr>Reading</vt:lpstr>
      <vt:lpstr>Reading</vt:lpstr>
      <vt:lpstr>Prayer(s)</vt:lpstr>
      <vt:lpstr>“Tiptoe, tiptoe in God’s house…” “Tiptoe, tiptoe in God’s house…” “Tiptoe, tiptoe in God’s house…” Be as quiet as a little mouse…  </vt:lpstr>
      <vt:lpstr>PowerPoint Presentation</vt:lpstr>
    </vt:vector>
  </TitlesOfParts>
  <Company>RDGI,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2005 Bible Study</dc:title>
  <dc:creator>Mitch Davis</dc:creator>
  <cp:lastModifiedBy>Justin Roberson</cp:lastModifiedBy>
  <cp:revision>194</cp:revision>
  <dcterms:created xsi:type="dcterms:W3CDTF">2005-01-02T12:34:32Z</dcterms:created>
  <dcterms:modified xsi:type="dcterms:W3CDTF">2021-08-22T20:38:20Z</dcterms:modified>
</cp:coreProperties>
</file>